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43" y="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59FC-4F9F-4F0F-9254-0882AF8E39F3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DF6F-703D-4948-8A70-CAFA8A9962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07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0457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00100" y="6115712"/>
            <a:ext cx="2743200" cy="365125"/>
          </a:xfrm>
        </p:spPr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262437" y="6060151"/>
            <a:ext cx="41148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096375" y="6149049"/>
            <a:ext cx="2743200" cy="365125"/>
          </a:xfrm>
        </p:spPr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3"/>
            <a:ext cx="12192000" cy="2091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430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623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897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90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04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1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5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61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364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29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75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4" r="75390" b="3661"/>
          <a:stretch/>
        </p:blipFill>
        <p:spPr>
          <a:xfrm>
            <a:off x="0" y="3706813"/>
            <a:ext cx="3000375" cy="31511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21" y="-200282"/>
            <a:ext cx="2017304" cy="134487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18D1-9254-4372-9E9F-8A67402FA33D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FEB4-4EB1-403B-AD5C-CCF22AC8D762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70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5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 </a:t>
            </a:r>
            <a:r>
              <a:rPr lang="nl-BE" sz="5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  <a:endParaRPr lang="nl-BE" sz="5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Nolan Cornelis </a:t>
            </a:r>
            <a:r>
              <a:rPr lang="nl-BE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Bram Vernimmen</a:t>
            </a:r>
          </a:p>
        </p:txBody>
      </p:sp>
    </p:spTree>
    <p:extLst>
      <p:ext uri="{BB962C8B-B14F-4D97-AF65-F5344CB8AC3E}">
        <p14:creationId xmlns:p14="http://schemas.microsoft.com/office/powerpoint/2010/main" val="9247906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Table</a:t>
            </a:r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contents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1412" y="1668871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nl-BE" dirty="0">
                <a:solidFill>
                  <a:schemeClr val="bg1"/>
                </a:solidFill>
              </a:rPr>
              <a:t>Target </a:t>
            </a:r>
            <a:r>
              <a:rPr lang="en-US" dirty="0">
                <a:solidFill>
                  <a:schemeClr val="bg1"/>
                </a:solidFill>
              </a:rPr>
              <a:t>audience</a:t>
            </a:r>
          </a:p>
          <a:p>
            <a:r>
              <a:rPr lang="en-US" dirty="0">
                <a:solidFill>
                  <a:schemeClr val="bg1"/>
                </a:solidFill>
              </a:rPr>
              <a:t>Objective</a:t>
            </a:r>
          </a:p>
          <a:p>
            <a:r>
              <a:rPr lang="nl-BE" dirty="0">
                <a:solidFill>
                  <a:schemeClr val="bg1"/>
                </a:solidFill>
              </a:rPr>
              <a:t>Advertisement</a:t>
            </a:r>
          </a:p>
          <a:p>
            <a:r>
              <a:rPr lang="nl-BE" dirty="0">
                <a:solidFill>
                  <a:schemeClr val="bg1"/>
                </a:solidFill>
              </a:rPr>
              <a:t>Price</a:t>
            </a:r>
          </a:p>
          <a:p>
            <a:r>
              <a:rPr lang="en-US" dirty="0">
                <a:solidFill>
                  <a:schemeClr val="bg1"/>
                </a:solidFill>
              </a:rPr>
              <a:t>Advantages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9DC6E452-E698-4042-83F8-C2B858DC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94" y="1058236"/>
            <a:ext cx="3805479" cy="224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ets">
            <a:extLst>
              <a:ext uri="{FF2B5EF4-FFF2-40B4-BE49-F238E27FC236}">
                <a16:creationId xmlns:a16="http://schemas.microsoft.com/office/drawing/2014/main" id="{FAAAD6C5-F5C2-47F3-B0D3-41ECB310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97" y="4019412"/>
            <a:ext cx="2816993" cy="2174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143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Introduction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Animood = Animal + Food</a:t>
            </a:r>
          </a:p>
          <a:p>
            <a:r>
              <a:rPr lang="nl-BE" dirty="0">
                <a:solidFill>
                  <a:schemeClr val="bg1"/>
                </a:solidFill>
              </a:rPr>
              <a:t>Automatic pet </a:t>
            </a:r>
            <a:r>
              <a:rPr lang="en-US" dirty="0">
                <a:solidFill>
                  <a:schemeClr val="bg1"/>
                </a:solidFill>
              </a:rPr>
              <a:t>feeder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94" y="891244"/>
            <a:ext cx="5361320" cy="57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Target </a:t>
            </a:r>
            <a:r>
              <a:rPr lang="nl-BE" dirty="0" err="1">
                <a:solidFill>
                  <a:schemeClr val="bg1"/>
                </a:solidFill>
              </a:rPr>
              <a:t>audience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Pet </a:t>
            </a:r>
            <a:r>
              <a:rPr lang="nl-BE" dirty="0" err="1">
                <a:solidFill>
                  <a:schemeClr val="bg1"/>
                </a:solidFill>
              </a:rPr>
              <a:t>owners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>
                <a:solidFill>
                  <a:schemeClr val="bg1"/>
                </a:solidFill>
              </a:rPr>
              <a:t>Long </a:t>
            </a:r>
            <a:r>
              <a:rPr lang="nl-BE" dirty="0" err="1">
                <a:solidFill>
                  <a:schemeClr val="bg1"/>
                </a:solidFill>
              </a:rPr>
              <a:t>work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days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 err="1">
                <a:solidFill>
                  <a:schemeClr val="bg1"/>
                </a:solidFill>
              </a:rPr>
              <a:t>Vacation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 err="1">
                <a:solidFill>
                  <a:schemeClr val="bg1"/>
                </a:solidFill>
              </a:rPr>
              <a:t>Lazy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F4C78B2E-2FA2-4920-AEE5-965827E2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90" y="500062"/>
            <a:ext cx="3313471" cy="220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Afbeeldingsresultaat voor vacation">
            <a:extLst>
              <a:ext uri="{FF2B5EF4-FFF2-40B4-BE49-F238E27FC236}">
                <a16:creationId xmlns:a16="http://schemas.microsoft.com/office/drawing/2014/main" id="{99DE1F80-F984-4F96-97C1-1231FCF5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76" y="3216430"/>
            <a:ext cx="3886775" cy="259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lazy">
            <a:extLst>
              <a:ext uri="{FF2B5EF4-FFF2-40B4-BE49-F238E27FC236}">
                <a16:creationId xmlns:a16="http://schemas.microsoft.com/office/drawing/2014/main" id="{461EB4C9-4206-4C2F-9C82-33D7F68A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43" y="3301472"/>
            <a:ext cx="3456709" cy="259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9349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Objective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Simplifying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care of pets</a:t>
            </a:r>
          </a:p>
          <a:p>
            <a:r>
              <a:rPr lang="nl-BE" dirty="0" err="1">
                <a:solidFill>
                  <a:schemeClr val="bg1"/>
                </a:solidFill>
              </a:rPr>
              <a:t>Saving</a:t>
            </a:r>
            <a:r>
              <a:rPr lang="nl-BE" dirty="0">
                <a:solidFill>
                  <a:schemeClr val="bg1"/>
                </a:solidFill>
              </a:rPr>
              <a:t> time</a:t>
            </a:r>
          </a:p>
        </p:txBody>
      </p:sp>
      <p:pic>
        <p:nvPicPr>
          <p:cNvPr id="3074" name="Picture 2" descr="Afbeeldingsresultaat voor easier">
            <a:extLst>
              <a:ext uri="{FF2B5EF4-FFF2-40B4-BE49-F238E27FC236}">
                <a16:creationId xmlns:a16="http://schemas.microsoft.com/office/drawing/2014/main" id="{DF144A65-BE83-40B1-95FD-545660DB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67" y1="32917" x2="46000" y2="31667"/>
                        <a14:foregroundMark x1="46000" y1="31667" x2="62667" y2="32083"/>
                        <a14:foregroundMark x1="62667" y1="32083" x2="45333" y2="27917"/>
                        <a14:foregroundMark x1="45333" y1="27917" x2="34333" y2="43333"/>
                        <a14:foregroundMark x1="34333" y1="43333" x2="54000" y2="45417"/>
                        <a14:foregroundMark x1="54000" y1="45417" x2="72667" y2="42500"/>
                        <a14:foregroundMark x1="72667" y1="42500" x2="56667" y2="29167"/>
                        <a14:foregroundMark x1="56667" y1="29167" x2="40667" y2="37500"/>
                        <a14:foregroundMark x1="40667" y1="37500" x2="39000" y2="39583"/>
                        <a14:foregroundMark x1="39333" y1="25833" x2="42000" y2="32083"/>
                        <a14:foregroundMark x1="34667" y1="28333" x2="34667" y2="28333"/>
                        <a14:foregroundMark x1="31000" y1="27083" x2="31000" y2="27083"/>
                        <a14:foregroundMark x1="29333" y1="27500" x2="29333" y2="27500"/>
                        <a14:foregroundMark x1="69333" y1="27500" x2="70000" y2="33750"/>
                        <a14:foregroundMark x1="74000" y1="28750" x2="74000" y2="33750"/>
                        <a14:foregroundMark x1="28000" y1="28750" x2="28000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5" y="105067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clock icon">
            <a:extLst>
              <a:ext uri="{FF2B5EF4-FFF2-40B4-BE49-F238E27FC236}">
                <a16:creationId xmlns:a16="http://schemas.microsoft.com/office/drawing/2014/main" id="{2FA2A257-751B-4C5A-B677-677B13AE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56" y="3642804"/>
            <a:ext cx="2103710" cy="21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0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Advertisement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Google ads</a:t>
            </a:r>
          </a:p>
          <a:p>
            <a:r>
              <a:rPr lang="nl-BE" dirty="0" err="1">
                <a:solidFill>
                  <a:schemeClr val="bg1"/>
                </a:solidFill>
              </a:rPr>
              <a:t>Social</a:t>
            </a:r>
            <a:r>
              <a:rPr lang="nl-BE" dirty="0">
                <a:solidFill>
                  <a:schemeClr val="bg1"/>
                </a:solidFill>
              </a:rPr>
              <a:t> media</a:t>
            </a:r>
          </a:p>
          <a:p>
            <a:r>
              <a:rPr lang="nl-BE" dirty="0">
                <a:solidFill>
                  <a:schemeClr val="bg1"/>
                </a:solidFill>
              </a:rPr>
              <a:t>Brochures</a:t>
            </a:r>
          </a:p>
          <a:p>
            <a:endParaRPr lang="nl-BE" dirty="0"/>
          </a:p>
        </p:txBody>
      </p:sp>
      <p:pic>
        <p:nvPicPr>
          <p:cNvPr id="4098" name="Picture 2" descr="Afbeeldingsresultaat voor google ads">
            <a:extLst>
              <a:ext uri="{FF2B5EF4-FFF2-40B4-BE49-F238E27FC236}">
                <a16:creationId xmlns:a16="http://schemas.microsoft.com/office/drawing/2014/main" id="{1C9EDBBA-A269-41E3-8769-97F80E9B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8463"/>
            <a:ext cx="3614229" cy="2114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social media">
            <a:extLst>
              <a:ext uri="{FF2B5EF4-FFF2-40B4-BE49-F238E27FC236}">
                <a16:creationId xmlns:a16="http://schemas.microsoft.com/office/drawing/2014/main" id="{D55204BF-23A0-406B-86DA-08A3973C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35" y="3315840"/>
            <a:ext cx="3794128" cy="2134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brochures">
            <a:extLst>
              <a:ext uri="{FF2B5EF4-FFF2-40B4-BE49-F238E27FC236}">
                <a16:creationId xmlns:a16="http://schemas.microsoft.com/office/drawing/2014/main" id="{3C89E4B6-A933-45A2-9833-5561407C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89" y="3608000"/>
            <a:ext cx="3238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67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Price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€ 149,95</a:t>
            </a:r>
          </a:p>
          <a:p>
            <a:r>
              <a:rPr lang="nl-BE" dirty="0">
                <a:solidFill>
                  <a:schemeClr val="bg1"/>
                </a:solidFill>
              </a:rPr>
              <a:t>App = free</a:t>
            </a:r>
          </a:p>
          <a:p>
            <a:r>
              <a:rPr lang="nl-BE" dirty="0">
                <a:solidFill>
                  <a:schemeClr val="bg1"/>
                </a:solidFill>
              </a:rPr>
              <a:t>Low </a:t>
            </a:r>
            <a:r>
              <a:rPr lang="en-US" dirty="0">
                <a:solidFill>
                  <a:schemeClr val="bg1"/>
                </a:solidFill>
              </a:rPr>
              <a:t>price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nl-BE" dirty="0">
                <a:solidFill>
                  <a:schemeClr val="bg1"/>
                </a:solidFill>
              </a:rPr>
              <a:t>high </a:t>
            </a:r>
            <a:r>
              <a:rPr lang="en-US" dirty="0">
                <a:solidFill>
                  <a:schemeClr val="bg1"/>
                </a:solidFill>
              </a:rPr>
              <a:t>quality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BF12AC0E-41B0-42E9-909C-7C04EAB5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42" y="1394757"/>
            <a:ext cx="2593522" cy="389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3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Advantages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286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use it everywhere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 worry about feeding pets</a:t>
            </a:r>
          </a:p>
          <a:p>
            <a:r>
              <a:rPr lang="en-US" dirty="0">
                <a:solidFill>
                  <a:schemeClr val="bg1"/>
                </a:solidFill>
              </a:rPr>
              <a:t>Easily usable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instructions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Easily cleanable</a:t>
            </a:r>
          </a:p>
          <a:p>
            <a:r>
              <a:rPr lang="en-US" dirty="0">
                <a:solidFill>
                  <a:schemeClr val="bg1"/>
                </a:solidFill>
              </a:rPr>
              <a:t>Cheap for quality</a:t>
            </a:r>
          </a:p>
          <a:p>
            <a:endParaRPr lang="nl-BE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BB116F7-F3DE-4EDA-B77B-74D15BA0F10F}"/>
              </a:ext>
            </a:extLst>
          </p:cNvPr>
          <p:cNvSpPr/>
          <p:nvPr/>
        </p:nvSpPr>
        <p:spPr>
          <a:xfrm>
            <a:off x="7228199" y="1157733"/>
            <a:ext cx="1584000" cy="144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5" name="Picture 4" descr="https://scontent-bru2-1.xx.fbcdn.net/v/t1.15752-9/42380600_246699129379108_912401897216802816_n.png?_nc_cat=101&amp;oh=055a0411c8f33ee84c858ad77c3556b6&amp;oe=5C29FAC9">
            <a:extLst>
              <a:ext uri="{FF2B5EF4-FFF2-40B4-BE49-F238E27FC236}">
                <a16:creationId xmlns:a16="http://schemas.microsoft.com/office/drawing/2014/main" id="{07B1CD24-A1B2-42E2-8C42-6D9B3D94C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8"/>
          <a:stretch/>
        </p:blipFill>
        <p:spPr bwMode="auto">
          <a:xfrm>
            <a:off x="7107919" y="1132745"/>
            <a:ext cx="1824560" cy="13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easy to use">
            <a:extLst>
              <a:ext uri="{FF2B5EF4-FFF2-40B4-BE49-F238E27FC236}">
                <a16:creationId xmlns:a16="http://schemas.microsoft.com/office/drawing/2014/main" id="{6E28AE10-7588-438D-9EB1-20EA096E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19" y="2987051"/>
            <a:ext cx="1978688" cy="197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Gerelateerde afbeelding">
            <a:extLst>
              <a:ext uri="{FF2B5EF4-FFF2-40B4-BE49-F238E27FC236}">
                <a16:creationId xmlns:a16="http://schemas.microsoft.com/office/drawing/2014/main" id="{4BDA720B-BBA7-48F6-A080-71C0A8C51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 b="8808"/>
          <a:stretch/>
        </p:blipFill>
        <p:spPr bwMode="auto">
          <a:xfrm>
            <a:off x="5178567" y="4259961"/>
            <a:ext cx="2364396" cy="201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3381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9A62A-A61C-4B4B-89EB-BC1BADFA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1" y="500062"/>
            <a:ext cx="7241627" cy="2653041"/>
          </a:xfrm>
        </p:spPr>
        <p:txBody>
          <a:bodyPr>
            <a:normAutofit/>
          </a:bodyPr>
          <a:lstStyle/>
          <a:p>
            <a:pPr algn="ctr"/>
            <a:r>
              <a:rPr lang="nl-BE" sz="5400" dirty="0" err="1">
                <a:solidFill>
                  <a:schemeClr val="bg1"/>
                </a:solidFill>
              </a:rPr>
              <a:t>This</a:t>
            </a:r>
            <a:r>
              <a:rPr lang="nl-BE" sz="5400" dirty="0">
                <a:solidFill>
                  <a:schemeClr val="bg1"/>
                </a:solidFill>
              </a:rPr>
              <a:t> is </a:t>
            </a:r>
            <a:r>
              <a:rPr lang="nl-BE" sz="5400" dirty="0" err="1">
                <a:solidFill>
                  <a:schemeClr val="bg1"/>
                </a:solidFill>
              </a:rPr>
              <a:t>the</a:t>
            </a:r>
            <a:r>
              <a:rPr lang="nl-BE" sz="5400" dirty="0">
                <a:solidFill>
                  <a:schemeClr val="bg1"/>
                </a:solidFill>
              </a:rPr>
              <a:t> end </a:t>
            </a:r>
            <a:br>
              <a:rPr lang="nl-BE" sz="5400" dirty="0">
                <a:solidFill>
                  <a:schemeClr val="bg1"/>
                </a:solidFill>
              </a:rPr>
            </a:br>
            <a:r>
              <a:rPr lang="nl-BE" sz="5400" dirty="0">
                <a:solidFill>
                  <a:schemeClr val="bg1"/>
                </a:solidFill>
              </a:rPr>
              <a:t>of </a:t>
            </a:r>
            <a:r>
              <a:rPr lang="nl-BE" sz="5400" dirty="0" err="1">
                <a:solidFill>
                  <a:schemeClr val="bg1"/>
                </a:solidFill>
              </a:rPr>
              <a:t>our</a:t>
            </a:r>
            <a:r>
              <a:rPr lang="nl-BE" sz="5400" dirty="0">
                <a:solidFill>
                  <a:schemeClr val="bg1"/>
                </a:solidFill>
              </a:rPr>
              <a:t> </a:t>
            </a:r>
            <a:br>
              <a:rPr lang="nl-BE" sz="5400" dirty="0">
                <a:solidFill>
                  <a:schemeClr val="bg1"/>
                </a:solidFill>
              </a:rPr>
            </a:br>
            <a:r>
              <a:rPr lang="nl-BE" sz="5400" dirty="0" err="1">
                <a:solidFill>
                  <a:schemeClr val="bg1"/>
                </a:solidFill>
              </a:rPr>
              <a:t>presentation</a:t>
            </a:r>
            <a:r>
              <a:rPr lang="nl-BE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CD51DE-13CE-48EE-8A58-071FECC75289}"/>
              </a:ext>
            </a:extLst>
          </p:cNvPr>
          <p:cNvSpPr txBox="1"/>
          <p:nvPr/>
        </p:nvSpPr>
        <p:spPr>
          <a:xfrm>
            <a:off x="2490952" y="4645572"/>
            <a:ext cx="721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 for listening</a:t>
            </a:r>
          </a:p>
        </p:txBody>
      </p:sp>
      <p:pic>
        <p:nvPicPr>
          <p:cNvPr id="1026" name="Picture 2" descr="Afbeeldingsresultaat voor garfield">
            <a:extLst>
              <a:ext uri="{FF2B5EF4-FFF2-40B4-BE49-F238E27FC236}">
                <a16:creationId xmlns:a16="http://schemas.microsoft.com/office/drawing/2014/main" id="{29917418-4922-4D92-8121-67786406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5" b="90884" l="6113" r="89969">
                        <a14:foregroundMark x1="21003" y1="40884" x2="31348" y2="37569"/>
                        <a14:foregroundMark x1="21630" y1="43094" x2="25549" y2="44751"/>
                        <a14:foregroundMark x1="44671" y1="88674" x2="45298" y2="89227"/>
                        <a14:foregroundMark x1="46552" y1="88122" x2="46552" y2="88122"/>
                        <a14:foregroundMark x1="6113" y1="61050" x2="6113" y2="61050"/>
                        <a14:foregroundMark x1="16301" y1="8011" x2="16301" y2="8011"/>
                        <a14:foregroundMark x1="10972" y1="90884" x2="10972" y2="90884"/>
                        <a14:foregroundMark x1="53448" y1="91160" x2="53448" y2="91160"/>
                        <a14:foregroundMark x1="23354" y1="1105" x2="23354" y2="1105"/>
                        <a14:backgroundMark x1="49216" y1="83149" x2="49216" y2="83149"/>
                        <a14:backgroundMark x1="77429" y1="95028" x2="77429" y2="95028"/>
                        <a14:backgroundMark x1="85110" y1="96133" x2="85110" y2="96133"/>
                        <a14:backgroundMark x1="85423" y1="96133" x2="84796" y2="96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27" y="3153103"/>
            <a:ext cx="2975413" cy="16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80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89</Words>
  <Application>Microsoft Office PowerPoint</Application>
  <PresentationFormat>Breedbeeld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Kantoorthema</vt:lpstr>
      <vt:lpstr>Sales presentation</vt:lpstr>
      <vt:lpstr>Table of contents </vt:lpstr>
      <vt:lpstr>Introduction</vt:lpstr>
      <vt:lpstr>Target audience</vt:lpstr>
      <vt:lpstr>Objective</vt:lpstr>
      <vt:lpstr>Advertisement</vt:lpstr>
      <vt:lpstr>Price</vt:lpstr>
      <vt:lpstr>Advantages</vt:lpstr>
      <vt:lpstr>This is the end  of our  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Bram Vernimmen</dc:creator>
  <cp:lastModifiedBy>nolan cornelis</cp:lastModifiedBy>
  <cp:revision>45</cp:revision>
  <dcterms:created xsi:type="dcterms:W3CDTF">2018-09-20T11:28:05Z</dcterms:created>
  <dcterms:modified xsi:type="dcterms:W3CDTF">2018-11-17T10:24:54Z</dcterms:modified>
</cp:coreProperties>
</file>